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714"/>
  </p:normalViewPr>
  <p:slideViewPr>
    <p:cSldViewPr snapToGrid="0" snapToObjects="1">
      <p:cViewPr varScale="1">
        <p:scale>
          <a:sx n="151" d="100"/>
          <a:sy n="151" d="100"/>
        </p:scale>
        <p:origin x="107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0E213-7788-B24A-B512-C83FEE490092}" type="datetimeFigureOut">
              <a:rPr lang="en-US" smtClean="0"/>
              <a:pPr/>
              <a:t>6/2/21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64724-C541-D849-A304-2928DFC4449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chemeClr val="accent1">
                    <a:lumMod val="75000"/>
                  </a:schemeClr>
                </a:solidFill>
              </a:rPr>
              <a:t>Leven in Gods werkelijkheid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Geloven</a:t>
            </a:r>
            <a:r>
              <a:rPr lang="en-US" dirty="0"/>
              <a:t> in </a:t>
            </a:r>
            <a:r>
              <a:rPr lang="en-US" dirty="0" err="1"/>
              <a:t>deze</a:t>
            </a:r>
            <a:r>
              <a:rPr lang="en-US" dirty="0"/>
              <a:t> </a:t>
            </a:r>
            <a:r>
              <a:rPr lang="en-US" dirty="0" err="1"/>
              <a:t>tijd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wereld</a:t>
            </a:r>
            <a:r>
              <a:rPr lang="en-US" dirty="0"/>
              <a:t>?</a:t>
            </a:r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Timotheus…. De 20+ </a:t>
            </a:r>
            <a:r>
              <a:rPr lang="en-US" dirty="0" err="1">
                <a:sym typeface="Wingdings"/>
              </a:rPr>
              <a:t>er</a:t>
            </a:r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De </a:t>
            </a:r>
            <a:r>
              <a:rPr lang="en-US" dirty="0" err="1">
                <a:sym typeface="Wingdings"/>
              </a:rPr>
              <a:t>Geest</a:t>
            </a:r>
            <a:r>
              <a:rPr lang="en-US" dirty="0">
                <a:sym typeface="Wingdings"/>
              </a:rPr>
              <a:t> van </a:t>
            </a:r>
          </a:p>
          <a:p>
            <a:pPr lvl="1"/>
            <a:r>
              <a:rPr lang="en-US" dirty="0" err="1">
                <a:sym typeface="Wingdings"/>
              </a:rPr>
              <a:t>Kracht</a:t>
            </a:r>
            <a:endParaRPr lang="en-US" dirty="0">
              <a:sym typeface="Wingdings"/>
            </a:endParaRPr>
          </a:p>
          <a:p>
            <a:pPr lvl="1"/>
            <a:r>
              <a:rPr lang="en-US" dirty="0" err="1">
                <a:sym typeface="Wingdings"/>
              </a:rPr>
              <a:t>Liefde</a:t>
            </a:r>
            <a:endParaRPr lang="en-US" dirty="0">
              <a:sym typeface="Wingdings"/>
            </a:endParaRPr>
          </a:p>
          <a:p>
            <a:pPr lvl="1"/>
            <a:r>
              <a:rPr lang="en-US" dirty="0" err="1">
                <a:sym typeface="Wingdings"/>
              </a:rPr>
              <a:t>Bezonnenheid</a:t>
            </a:r>
            <a:endParaRPr lang="en-US" dirty="0">
              <a:sym typeface="Wingdings"/>
            </a:endParaRPr>
          </a:p>
          <a:p>
            <a:r>
              <a:rPr lang="en-US" dirty="0" err="1">
                <a:sym typeface="Wingdings"/>
              </a:rPr>
              <a:t>Houd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je</a:t>
            </a:r>
            <a:r>
              <a:rPr lang="en-US" dirty="0">
                <a:sym typeface="Wingdings"/>
              </a:rPr>
              <a:t> vast </a:t>
            </a:r>
            <a:r>
              <a:rPr lang="en-US" dirty="0" err="1">
                <a:sym typeface="Wingdings"/>
              </a:rPr>
              <a:t>aan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Jezus</a:t>
            </a:r>
            <a:endParaRPr lang="en-US" dirty="0">
              <a:sym typeface="Wingdings"/>
            </a:endParaRPr>
          </a:p>
          <a:p>
            <a:pPr lvl="1"/>
            <a:r>
              <a:rPr lang="nl-NL" dirty="0"/>
              <a:t>Als richtsnoer nemen</a:t>
            </a:r>
          </a:p>
          <a:p>
            <a:pPr lvl="1"/>
            <a:r>
              <a:rPr lang="nl-NL" dirty="0"/>
              <a:t>Vasthouden </a:t>
            </a:r>
          </a:p>
          <a:p>
            <a:pPr lvl="1"/>
            <a:r>
              <a:rPr lang="nl-NL" dirty="0"/>
              <a:t>Bewaren</a:t>
            </a:r>
            <a:endParaRPr lang="en-US" dirty="0">
              <a:sym typeface="Wingding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33</Words>
  <Application>Microsoft Macintosh PowerPoint</Application>
  <PresentationFormat>Diavoorstelling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Leven in Gods werkelijkheid</vt:lpstr>
    </vt:vector>
  </TitlesOfParts>
  <Company>GKV Oosterpark, Amsterdam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Pinksteren 2017</dc:title>
  <dc:creator>roelof telgenhof</dc:creator>
  <cp:lastModifiedBy>roelof telgenhof</cp:lastModifiedBy>
  <cp:revision>7</cp:revision>
  <cp:lastPrinted>2021-06-02T15:02:24Z</cp:lastPrinted>
  <dcterms:created xsi:type="dcterms:W3CDTF">2017-05-31T15:45:56Z</dcterms:created>
  <dcterms:modified xsi:type="dcterms:W3CDTF">2021-06-02T15:03:32Z</dcterms:modified>
</cp:coreProperties>
</file>